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0" r:id="rId51"/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2.xml"/><Relationship Id="rId3" Type="http://schemas.openxmlformats.org/officeDocument/2006/relationships/slide" Target="slides/slide3.xml"/><Relationship Id="rId4" Type="http://schemas.openxmlformats.org/officeDocument/2006/relationships/slide" Target="slides/slide4.xml"/><Relationship Id="rId5" Type="http://schemas.openxmlformats.org/officeDocument/2006/relationships/slide" Target="slides/slide5.xml"/><Relationship Id="rId6" Type="http://schemas.openxmlformats.org/officeDocument/2006/relationships/slide" Target="slides/slide6.xml"/><Relationship Id="rId7" Type="http://schemas.openxmlformats.org/officeDocument/2006/relationships/slide" Target="slides/slide7.xml"/><Relationship Id="rId8" Type="http://schemas.openxmlformats.org/officeDocument/2006/relationships/slide" Target="slides/slide8.xml"/><Relationship Id="rId9" Type="http://schemas.openxmlformats.org/officeDocument/2006/relationships/slide" Target="slides/slide9.xml"/><Relationship Id="rId10" Type="http://schemas.openxmlformats.org/officeDocument/2006/relationships/slide" Target="slides/slide10.xml"/><Relationship Id="rId11" Type="http://schemas.openxmlformats.org/officeDocument/2006/relationships/slide" Target="slides/slide11.xml"/><Relationship Id="rId12" Type="http://schemas.openxmlformats.org/officeDocument/2006/relationships/slide" Target="slides/slide12.xml"/><Relationship Id="rId13" Type="http://schemas.openxmlformats.org/officeDocument/2006/relationships/slide" Target="slides/slide13.xml"/><Relationship Id="rId14" Type="http://schemas.openxmlformats.org/officeDocument/2006/relationships/slide" Target="slides/slide14.xml"/><Relationship Id="rId15" Type="http://schemas.openxmlformats.org/officeDocument/2006/relationships/slide" Target="slides/slide15.xml"/><Relationship Id="rId16" Type="http://schemas.openxmlformats.org/officeDocument/2006/relationships/slide" Target="slides/slide16.xml"/><Relationship Id="rId17" Type="http://schemas.openxmlformats.org/officeDocument/2006/relationships/slide" Target="slides/slide17.xml"/><Relationship Id="rId18" Type="http://schemas.openxmlformats.org/officeDocument/2006/relationships/slide" Target="slides/slide18.xml"/><Relationship Id="rId19" Type="http://schemas.openxmlformats.org/officeDocument/2006/relationships/slide" Target="slides/slide19.xml"/><Relationship Id="rId20" Type="http://schemas.openxmlformats.org/officeDocument/2006/relationships/slide" Target="slides/slide20.xml"/><Relationship Id="rId21" Type="http://schemas.openxmlformats.org/officeDocument/2006/relationships/slide" Target="slides/slide21.xml"/><Relationship Id="rId22" Type="http://schemas.openxmlformats.org/officeDocument/2006/relationships/slide" Target="slides/slide22.xml"/><Relationship Id="rId23" Type="http://schemas.openxmlformats.org/officeDocument/2006/relationships/slide" Target="slides/slide23.xml"/><Relationship Id="rId24" Type="http://schemas.openxmlformats.org/officeDocument/2006/relationships/slide" Target="slides/slide24.xml"/><Relationship Id="rId25" Type="http://schemas.openxmlformats.org/officeDocument/2006/relationships/slide" Target="slides/slide25.xml"/><Relationship Id="rId26" Type="http://schemas.openxmlformats.org/officeDocument/2006/relationships/slide" Target="slides/slide26.xml"/><Relationship Id="rId27" Type="http://schemas.openxmlformats.org/officeDocument/2006/relationships/slide" Target="slides/slide27.xml"/><Relationship Id="rId28" Type="http://schemas.openxmlformats.org/officeDocument/2006/relationships/slide" Target="slides/slide28.xml"/><Relationship Id="rId29" Type="http://schemas.openxmlformats.org/officeDocument/2006/relationships/slide" Target="slides/slide29.xml"/><Relationship Id="rId30" Type="http://schemas.openxmlformats.org/officeDocument/2006/relationships/slide" Target="slides/slide30.xml"/><Relationship Id="rId31" Type="http://schemas.openxmlformats.org/officeDocument/2006/relationships/slide" Target="slides/slide31.xml"/><Relationship Id="rId32" Type="http://schemas.openxmlformats.org/officeDocument/2006/relationships/slide" Target="slides/slide32.xml"/><Relationship Id="rId33" Type="http://schemas.openxmlformats.org/officeDocument/2006/relationships/slide" Target="slides/slide33.xml"/><Relationship Id="rId34" Type="http://schemas.openxmlformats.org/officeDocument/2006/relationships/slide" Target="slides/slide34.xml"/><Relationship Id="rId35" Type="http://schemas.openxmlformats.org/officeDocument/2006/relationships/slide" Target="slides/slide35.xml"/><Relationship Id="rId36" Type="http://schemas.openxmlformats.org/officeDocument/2006/relationships/slide" Target="slides/slide36.xml"/><Relationship Id="rId37" Type="http://schemas.openxmlformats.org/officeDocument/2006/relationships/slide" Target="slides/slide37.xml"/><Relationship Id="rId38" Type="http://schemas.openxmlformats.org/officeDocument/2006/relationships/slide" Target="slides/slide38.xml"/><Relationship Id="rId39" Type="http://schemas.openxmlformats.org/officeDocument/2006/relationships/slide" Target="slides/slide39.xml"/><Relationship Id="rId40" Type="http://schemas.openxmlformats.org/officeDocument/2006/relationships/slide" Target="slides/slide40.xml"/><Relationship Id="rId41" Type="http://schemas.openxmlformats.org/officeDocument/2006/relationships/slide" Target="slides/slide41.xml"/><Relationship Id="rId42" Type="http://schemas.openxmlformats.org/officeDocument/2006/relationships/slide" Target="slides/slide42.xml"/><Relationship Id="rId43" Type="http://schemas.openxmlformats.org/officeDocument/2006/relationships/slide" Target="slides/slide43.xml"/><Relationship Id="rId44" Type="http://schemas.openxmlformats.org/officeDocument/2006/relationships/slide" Target="slides/slide44.xml"/><Relationship Id="rId45" Type="http://schemas.openxmlformats.org/officeDocument/2006/relationships/slide" Target="slides/slide45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Relationship Id="rId51" Type="http://schemas.openxmlformats.org/officeDocument/2006/relationships/slide" Target="slides/slid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" Target="slide2.xml"/><Relationship Id="rId3" Type="http://schemas.openxmlformats.org/officeDocument/2006/relationships/slide" Target="slide3.xml"/><Relationship Id="rId4" Type="http://schemas.openxmlformats.org/officeDocument/2006/relationships/slide" Target="slide4.xml"/><Relationship Id="rId5" Type="http://schemas.openxmlformats.org/officeDocument/2006/relationships/slide" Target="slide5.xml"/><Relationship Id="rId6" Type="http://schemas.openxmlformats.org/officeDocument/2006/relationships/slide" Target="slide6.xml"/><Relationship Id="rId7" Type="http://schemas.openxmlformats.org/officeDocument/2006/relationships/slide" Target="slide7.xml"/><Relationship Id="rId8" Type="http://schemas.openxmlformats.org/officeDocument/2006/relationships/slide" Target="slide8.xml"/><Relationship Id="rId9" Type="http://schemas.openxmlformats.org/officeDocument/2006/relationships/slide" Target="slide9.xml"/><Relationship Id="rId10" Type="http://schemas.openxmlformats.org/officeDocument/2006/relationships/slide" Target="slide10.xml"/><Relationship Id="rId11" Type="http://schemas.openxmlformats.org/officeDocument/2006/relationships/slide" Target="slide11.xml"/><Relationship Id="rId12" Type="http://schemas.openxmlformats.org/officeDocument/2006/relationships/slide" Target="slide12.xml"/><Relationship Id="rId13" Type="http://schemas.openxmlformats.org/officeDocument/2006/relationships/slide" Target="slide13.xml"/><Relationship Id="rId14" Type="http://schemas.openxmlformats.org/officeDocument/2006/relationships/slide" Target="slide14.xml"/><Relationship Id="rId15" Type="http://schemas.openxmlformats.org/officeDocument/2006/relationships/slide" Target="slide15.xml"/><Relationship Id="rId16" Type="http://schemas.openxmlformats.org/officeDocument/2006/relationships/slide" Target="slide16.xml"/><Relationship Id="rId17" Type="http://schemas.openxmlformats.org/officeDocument/2006/relationships/slide" Target="slide17.xml"/><Relationship Id="rId18" Type="http://schemas.openxmlformats.org/officeDocument/2006/relationships/slide" Target="slide18.xml"/><Relationship Id="rId19" Type="http://schemas.openxmlformats.org/officeDocument/2006/relationships/slide" Target="slide19.xml"/><Relationship Id="rId20" Type="http://schemas.openxmlformats.org/officeDocument/2006/relationships/slide" Target="slide20.xml"/><Relationship Id="rId21" Type="http://schemas.openxmlformats.org/officeDocument/2006/relationships/slide" Target="slide21.xml"/><Relationship Id="rId22" Type="http://schemas.openxmlformats.org/officeDocument/2006/relationships/slide" Target="slide22.xml"/><Relationship Id="rId23" Type="http://schemas.openxmlformats.org/officeDocument/2006/relationships/slide" Target="slide23.xml"/><Relationship Id="rId24" Type="http://schemas.openxmlformats.org/officeDocument/2006/relationships/slide" Target="slide24.xml"/><Relationship Id="rId25" Type="http://schemas.openxmlformats.org/officeDocument/2006/relationships/slide" Target="slide25.xml"/><Relationship Id="rId26" Type="http://schemas.openxmlformats.org/officeDocument/2006/relationships/slide" Target="slide26.xml"/><Relationship Id="rId27" Type="http://schemas.openxmlformats.org/officeDocument/2006/relationships/slide" Target="slide27.xml"/><Relationship Id="rId28" Type="http://schemas.openxmlformats.org/officeDocument/2006/relationships/slide" Target="slide28.xml"/><Relationship Id="rId29" Type="http://schemas.openxmlformats.org/officeDocument/2006/relationships/slide" Target="slide29.xml"/><Relationship Id="rId30" Type="http://schemas.openxmlformats.org/officeDocument/2006/relationships/slide" Target="slide30.xml"/><Relationship Id="rId31" Type="http://schemas.openxmlformats.org/officeDocument/2006/relationships/slide" Target="slide31.xml"/><Relationship Id="rId32" Type="http://schemas.openxmlformats.org/officeDocument/2006/relationships/slide" Target="slide32.xml"/><Relationship Id="rId33" Type="http://schemas.openxmlformats.org/officeDocument/2006/relationships/slide" Target="slide33.xml"/><Relationship Id="rId34" Type="http://schemas.openxmlformats.org/officeDocument/2006/relationships/slide" Target="slide34.xml"/><Relationship Id="rId35" Type="http://schemas.openxmlformats.org/officeDocument/2006/relationships/slide" Target="slide35.xml"/><Relationship Id="rId36" Type="http://schemas.openxmlformats.org/officeDocument/2006/relationships/slide" Target="slide36.xml"/><Relationship Id="rId37" Type="http://schemas.openxmlformats.org/officeDocument/2006/relationships/slide" Target="slide37.xml"/><Relationship Id="rId38" Type="http://schemas.openxmlformats.org/officeDocument/2006/relationships/slide" Target="slide38.xml"/><Relationship Id="rId39" Type="http://schemas.openxmlformats.org/officeDocument/2006/relationships/slide" Target="slide39.xml"/><Relationship Id="rId40" Type="http://schemas.openxmlformats.org/officeDocument/2006/relationships/slide" Target="slide40.xml"/><Relationship Id="rId41" Type="http://schemas.openxmlformats.org/officeDocument/2006/relationships/slide" Target="slide41.xml"/><Relationship Id="rId42" Type="http://schemas.openxmlformats.org/officeDocument/2006/relationships/slide" Target="slide42.xml"/><Relationship Id="rId43" Type="http://schemas.openxmlformats.org/officeDocument/2006/relationships/slide" Target="slide43.xml"/><Relationship Id="rId44" Type="http://schemas.openxmlformats.org/officeDocument/2006/relationships/slide" Target="slide44.xml"/><Relationship Id="rId45" Type="http://schemas.openxmlformats.org/officeDocument/2006/relationships/slide" Target="slide4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slide" Target="slide1.xml"/><Relationship Id="rId4" Type="http://schemas.openxmlformats.org/officeDocument/2006/relationships/slide" Target="slide3.xml"/><Relationship Id="rId5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slide" Target="slide2.xml"/><Relationship Id="rId4" Type="http://schemas.openxmlformats.org/officeDocument/2006/relationships/slide" Target="slide1.xml"/><Relationship Id="rId5" Type="http://schemas.openxmlformats.org/officeDocument/2006/relationships/slide" Target="slide4.xml"/><Relationship Id="rId6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slide" Target="slide3.xml"/><Relationship Id="rId4" Type="http://schemas.openxmlformats.org/officeDocument/2006/relationships/slide" Target="slide1.xml"/><Relationship Id="rId5" Type="http://schemas.openxmlformats.org/officeDocument/2006/relationships/slide" Target="slide5.xml"/><Relationship Id="rId6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slide" Target="slide4.xml"/><Relationship Id="rId4" Type="http://schemas.openxmlformats.org/officeDocument/2006/relationships/slide" Target="slide1.xml"/><Relationship Id="rId5" Type="http://schemas.openxmlformats.org/officeDocument/2006/relationships/slide" Target="slide6.xml"/><Relationship Id="rId6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slide" Target="slide5.xml"/><Relationship Id="rId4" Type="http://schemas.openxmlformats.org/officeDocument/2006/relationships/slide" Target="slide1.xml"/><Relationship Id="rId5" Type="http://schemas.openxmlformats.org/officeDocument/2006/relationships/slide" Target="slide7.xml"/><Relationship Id="rId6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slide" Target="slide6.xml"/><Relationship Id="rId4" Type="http://schemas.openxmlformats.org/officeDocument/2006/relationships/slide" Target="slide1.xml"/><Relationship Id="rId5" Type="http://schemas.openxmlformats.org/officeDocument/2006/relationships/slide" Target="slide8.xml"/><Relationship Id="rId6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slide" Target="slide7.xml"/><Relationship Id="rId4" Type="http://schemas.openxmlformats.org/officeDocument/2006/relationships/slide" Target="slide1.xml"/><Relationship Id="rId5" Type="http://schemas.openxmlformats.org/officeDocument/2006/relationships/slide" Target="slide9.xml"/><Relationship Id="rId6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slide" Target="slide8.xml"/><Relationship Id="rId4" Type="http://schemas.openxmlformats.org/officeDocument/2006/relationships/slide" Target="slide1.xml"/><Relationship Id="rId5" Type="http://schemas.openxmlformats.org/officeDocument/2006/relationships/slide" Target="slide10.xml"/><Relationship Id="rId6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slide" Target="slide9.xml"/><Relationship Id="rId4" Type="http://schemas.openxmlformats.org/officeDocument/2006/relationships/slide" Target="slide1.xml"/><Relationship Id="rId5" Type="http://schemas.openxmlformats.org/officeDocument/2006/relationships/slide" Target="slide11.xml"/><Relationship Id="rId6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slide" Target="slide10.xml"/><Relationship Id="rId4" Type="http://schemas.openxmlformats.org/officeDocument/2006/relationships/slide" Target="slide1.xml"/><Relationship Id="rId5" Type="http://schemas.openxmlformats.org/officeDocument/2006/relationships/slide" Target="slide12.xml"/><Relationship Id="rId6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slide" Target="slide11.xml"/><Relationship Id="rId4" Type="http://schemas.openxmlformats.org/officeDocument/2006/relationships/slide" Target="slide1.xml"/><Relationship Id="rId5" Type="http://schemas.openxmlformats.org/officeDocument/2006/relationships/slide" Target="slide13.xml"/><Relationship Id="rId6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slide" Target="slide12.xml"/><Relationship Id="rId4" Type="http://schemas.openxmlformats.org/officeDocument/2006/relationships/slide" Target="slide1.xml"/><Relationship Id="rId5" Type="http://schemas.openxmlformats.org/officeDocument/2006/relationships/slide" Target="slide14.xml"/><Relationship Id="rId6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slide" Target="slide13.xml"/><Relationship Id="rId4" Type="http://schemas.openxmlformats.org/officeDocument/2006/relationships/slide" Target="slide1.xml"/><Relationship Id="rId5" Type="http://schemas.openxmlformats.org/officeDocument/2006/relationships/slide" Target="slide15.xml"/><Relationship Id="rId6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slide" Target="slide14.xml"/><Relationship Id="rId4" Type="http://schemas.openxmlformats.org/officeDocument/2006/relationships/slide" Target="slide1.xml"/><Relationship Id="rId5" Type="http://schemas.openxmlformats.org/officeDocument/2006/relationships/slide" Target="slide16.xml"/><Relationship Id="rId6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slide" Target="slide15.xml"/><Relationship Id="rId4" Type="http://schemas.openxmlformats.org/officeDocument/2006/relationships/slide" Target="slide1.xml"/><Relationship Id="rId5" Type="http://schemas.openxmlformats.org/officeDocument/2006/relationships/slide" Target="slide17.xml"/><Relationship Id="rId6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slide" Target="slide16.xml"/><Relationship Id="rId4" Type="http://schemas.openxmlformats.org/officeDocument/2006/relationships/slide" Target="slide1.xml"/><Relationship Id="rId5" Type="http://schemas.openxmlformats.org/officeDocument/2006/relationships/slide" Target="slide18.xml"/><Relationship Id="rId6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slide" Target="slide17.xml"/><Relationship Id="rId4" Type="http://schemas.openxmlformats.org/officeDocument/2006/relationships/slide" Target="slide1.xml"/><Relationship Id="rId5" Type="http://schemas.openxmlformats.org/officeDocument/2006/relationships/slide" Target="slide19.xml"/><Relationship Id="rId6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slide" Target="slide18.xml"/><Relationship Id="rId4" Type="http://schemas.openxmlformats.org/officeDocument/2006/relationships/slide" Target="slide1.xml"/><Relationship Id="rId5" Type="http://schemas.openxmlformats.org/officeDocument/2006/relationships/slide" Target="slide20.xml"/><Relationship Id="rId6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slide" Target="slide19.xml"/><Relationship Id="rId4" Type="http://schemas.openxmlformats.org/officeDocument/2006/relationships/slide" Target="slide1.xml"/><Relationship Id="rId5" Type="http://schemas.openxmlformats.org/officeDocument/2006/relationships/slide" Target="slide21.xml"/><Relationship Id="rId6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slide" Target="slide20.xml"/><Relationship Id="rId4" Type="http://schemas.openxmlformats.org/officeDocument/2006/relationships/slide" Target="slide1.xml"/><Relationship Id="rId5" Type="http://schemas.openxmlformats.org/officeDocument/2006/relationships/slide" Target="slide22.xml"/><Relationship Id="rId6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slide" Target="slide21.xml"/><Relationship Id="rId4" Type="http://schemas.openxmlformats.org/officeDocument/2006/relationships/slide" Target="slide1.xml"/><Relationship Id="rId5" Type="http://schemas.openxmlformats.org/officeDocument/2006/relationships/slide" Target="slide23.xml"/><Relationship Id="rId6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slide" Target="slide22.xml"/><Relationship Id="rId4" Type="http://schemas.openxmlformats.org/officeDocument/2006/relationships/slide" Target="slide1.xml"/><Relationship Id="rId5" Type="http://schemas.openxmlformats.org/officeDocument/2006/relationships/slide" Target="slide24.xml"/><Relationship Id="rId6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slide" Target="slide23.xml"/><Relationship Id="rId4" Type="http://schemas.openxmlformats.org/officeDocument/2006/relationships/slide" Target="slide1.xml"/><Relationship Id="rId5" Type="http://schemas.openxmlformats.org/officeDocument/2006/relationships/slide" Target="slide25.xml"/><Relationship Id="rId6" Type="http://schemas.openxmlformats.org/officeDocument/2006/relationships/image" Target="../media/image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slide" Target="slide24.xml"/><Relationship Id="rId4" Type="http://schemas.openxmlformats.org/officeDocument/2006/relationships/slide" Target="slide1.xml"/><Relationship Id="rId5" Type="http://schemas.openxmlformats.org/officeDocument/2006/relationships/slide" Target="slide26.xml"/><Relationship Id="rId6" Type="http://schemas.openxmlformats.org/officeDocument/2006/relationships/image" Target="../media/image1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slide" Target="slide25.xml"/><Relationship Id="rId4" Type="http://schemas.openxmlformats.org/officeDocument/2006/relationships/slide" Target="slide1.xml"/><Relationship Id="rId5" Type="http://schemas.openxmlformats.org/officeDocument/2006/relationships/slide" Target="slide27.xml"/><Relationship Id="rId6" Type="http://schemas.openxmlformats.org/officeDocument/2006/relationships/image" Target="../media/image1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slide" Target="slide26.xml"/><Relationship Id="rId4" Type="http://schemas.openxmlformats.org/officeDocument/2006/relationships/slide" Target="slide1.xml"/><Relationship Id="rId5" Type="http://schemas.openxmlformats.org/officeDocument/2006/relationships/slide" Target="slide28.xml"/><Relationship Id="rId6" Type="http://schemas.openxmlformats.org/officeDocument/2006/relationships/image" Target="../media/image1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slide" Target="slide27.xml"/><Relationship Id="rId4" Type="http://schemas.openxmlformats.org/officeDocument/2006/relationships/slide" Target="slide1.xml"/><Relationship Id="rId5" Type="http://schemas.openxmlformats.org/officeDocument/2006/relationships/slide" Target="slide29.xml"/><Relationship Id="rId6" Type="http://schemas.openxmlformats.org/officeDocument/2006/relationships/image" Target="../media/image1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slide" Target="slide28.xml"/><Relationship Id="rId4" Type="http://schemas.openxmlformats.org/officeDocument/2006/relationships/slide" Target="slide1.xml"/><Relationship Id="rId5" Type="http://schemas.openxmlformats.org/officeDocument/2006/relationships/slide" Target="slide30.xml"/><Relationship Id="rId6" Type="http://schemas.openxmlformats.org/officeDocument/2006/relationships/image" Target="../media/image1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slide" Target="slide29.xml"/><Relationship Id="rId4" Type="http://schemas.openxmlformats.org/officeDocument/2006/relationships/slide" Target="slide1.xml"/><Relationship Id="rId5" Type="http://schemas.openxmlformats.org/officeDocument/2006/relationships/slide" Target="slide31.xml"/><Relationship Id="rId6" Type="http://schemas.openxmlformats.org/officeDocument/2006/relationships/image" Target="../media/image1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slide" Target="slide30.xml"/><Relationship Id="rId4" Type="http://schemas.openxmlformats.org/officeDocument/2006/relationships/slide" Target="slide1.xml"/><Relationship Id="rId5" Type="http://schemas.openxmlformats.org/officeDocument/2006/relationships/slide" Target="slide32.xml"/><Relationship Id="rId6" Type="http://schemas.openxmlformats.org/officeDocument/2006/relationships/image" Target="../media/image1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slide" Target="slide31.xml"/><Relationship Id="rId4" Type="http://schemas.openxmlformats.org/officeDocument/2006/relationships/slide" Target="slide1.xml"/><Relationship Id="rId5" Type="http://schemas.openxmlformats.org/officeDocument/2006/relationships/slide" Target="slide33.xml"/><Relationship Id="rId6" Type="http://schemas.openxmlformats.org/officeDocument/2006/relationships/image" Target="../media/image1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slide" Target="slide32.xml"/><Relationship Id="rId4" Type="http://schemas.openxmlformats.org/officeDocument/2006/relationships/slide" Target="slide1.xml"/><Relationship Id="rId5" Type="http://schemas.openxmlformats.org/officeDocument/2006/relationships/slide" Target="slide34.xml"/><Relationship Id="rId6" Type="http://schemas.openxmlformats.org/officeDocument/2006/relationships/image" Target="../media/image1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slide" Target="slide33.xml"/><Relationship Id="rId4" Type="http://schemas.openxmlformats.org/officeDocument/2006/relationships/slide" Target="slide1.xml"/><Relationship Id="rId5" Type="http://schemas.openxmlformats.org/officeDocument/2006/relationships/slide" Target="slide35.xml"/><Relationship Id="rId6" Type="http://schemas.openxmlformats.org/officeDocument/2006/relationships/image" Target="../media/image1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slide" Target="slide34.xml"/><Relationship Id="rId4" Type="http://schemas.openxmlformats.org/officeDocument/2006/relationships/slide" Target="slide1.xml"/><Relationship Id="rId5" Type="http://schemas.openxmlformats.org/officeDocument/2006/relationships/slide" Target="slide36.xml"/><Relationship Id="rId6" Type="http://schemas.openxmlformats.org/officeDocument/2006/relationships/image" Target="../media/image1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slide" Target="slide35.xml"/><Relationship Id="rId4" Type="http://schemas.openxmlformats.org/officeDocument/2006/relationships/slide" Target="slide1.xml"/><Relationship Id="rId5" Type="http://schemas.openxmlformats.org/officeDocument/2006/relationships/slide" Target="slide37.xml"/><Relationship Id="rId6" Type="http://schemas.openxmlformats.org/officeDocument/2006/relationships/image" Target="../media/image1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slide" Target="slide36.xml"/><Relationship Id="rId4" Type="http://schemas.openxmlformats.org/officeDocument/2006/relationships/slide" Target="slide1.xml"/><Relationship Id="rId5" Type="http://schemas.openxmlformats.org/officeDocument/2006/relationships/slide" Target="slide38.xml"/><Relationship Id="rId6" Type="http://schemas.openxmlformats.org/officeDocument/2006/relationships/image" Target="../media/image1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slide" Target="slide37.xml"/><Relationship Id="rId4" Type="http://schemas.openxmlformats.org/officeDocument/2006/relationships/slide" Target="slide1.xml"/><Relationship Id="rId5" Type="http://schemas.openxmlformats.org/officeDocument/2006/relationships/slide" Target="slide39.xml"/><Relationship Id="rId6" Type="http://schemas.openxmlformats.org/officeDocument/2006/relationships/image" Target="../media/image1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slide" Target="slide38.xml"/><Relationship Id="rId4" Type="http://schemas.openxmlformats.org/officeDocument/2006/relationships/slide" Target="slide1.xml"/><Relationship Id="rId5" Type="http://schemas.openxmlformats.org/officeDocument/2006/relationships/slide" Target="slide40.xml"/><Relationship Id="rId6" Type="http://schemas.openxmlformats.org/officeDocument/2006/relationships/image" Target="../media/image1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slide" Target="slide39.xml"/><Relationship Id="rId4" Type="http://schemas.openxmlformats.org/officeDocument/2006/relationships/slide" Target="slide1.xml"/><Relationship Id="rId5" Type="http://schemas.openxmlformats.org/officeDocument/2006/relationships/slide" Target="slide41.xml"/><Relationship Id="rId6" Type="http://schemas.openxmlformats.org/officeDocument/2006/relationships/image" Target="../media/image1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slide" Target="slide40.xml"/><Relationship Id="rId4" Type="http://schemas.openxmlformats.org/officeDocument/2006/relationships/slide" Target="slide1.xml"/><Relationship Id="rId5" Type="http://schemas.openxmlformats.org/officeDocument/2006/relationships/slide" Target="slide42.xml"/><Relationship Id="rId6" Type="http://schemas.openxmlformats.org/officeDocument/2006/relationships/image" Target="../media/image1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slide" Target="slide41.xml"/><Relationship Id="rId4" Type="http://schemas.openxmlformats.org/officeDocument/2006/relationships/slide" Target="slide1.xml"/><Relationship Id="rId5" Type="http://schemas.openxmlformats.org/officeDocument/2006/relationships/slide" Target="slide43.xml"/><Relationship Id="rId6" Type="http://schemas.openxmlformats.org/officeDocument/2006/relationships/image" Target="../media/image1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slide" Target="slide42.xml"/><Relationship Id="rId4" Type="http://schemas.openxmlformats.org/officeDocument/2006/relationships/slide" Target="slide1.xml"/><Relationship Id="rId5" Type="http://schemas.openxmlformats.org/officeDocument/2006/relationships/slide" Target="slide44.xml"/><Relationship Id="rId6" Type="http://schemas.openxmlformats.org/officeDocument/2006/relationships/image" Target="../media/image1.pn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slide" Target="slide43.xml"/><Relationship Id="rId4" Type="http://schemas.openxmlformats.org/officeDocument/2006/relationships/slide" Target="slide1.xml"/><Relationship Id="rId5" Type="http://schemas.openxmlformats.org/officeDocument/2006/relationships/slide" Target="slide45.xml"/><Relationship Id="rId6" Type="http://schemas.openxmlformats.org/officeDocument/2006/relationships/image" Target="../media/image1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slide" Target="slide44.xml"/><Relationship Id="rId4" Type="http://schemas.openxmlformats.org/officeDocument/2006/relationships/slide" Target="slide1.xml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7127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-1005840" y="-1371600"/>
            <a:ext cx="3566160" cy="35661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9966960" y="-1417320"/>
            <a:ext cx="3886200" cy="388620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228600"/>
            <a:ext cx="4572000" cy="32918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FDFBFF"/>
                </a:solidFill>
                <a:latin typeface="Comic Neue"/>
              </a:rPr>
              <a:t>READING FOUNDATIONS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37960" y="228600"/>
            <a:ext cx="5029200" cy="32918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E1D1FF"/>
                </a:solidFill>
                <a:latin typeface="Comic Neue"/>
              </a:rPr>
              <a:t>CHECK 2  •  SOUND PRACTICE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758952"/>
            <a:ext cx="10972800" cy="12801"/>
          </a:xfrm>
          <a:prstGeom prst="rect">
            <a:avLst/>
          </a:prstGeom>
          <a:solidFill>
            <a:srgbClr val="805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886968"/>
            <a:ext cx="8778240" cy="51206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FFE5A8"/>
                </a:solidFill>
                <a:latin typeface="Comic Neue"/>
              </a:rPr>
              <a:t>CHOOSE A SOUND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648" y="1426464"/>
            <a:ext cx="10972800" cy="2743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E1D1FF"/>
                </a:solidFill>
                <a:latin typeface="Comic Neue"/>
              </a:rPr>
              <a:t>Click a sound to open its slide. Use SOUND MENU to return here anytime.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85216" y="1810512"/>
            <a:ext cx="5989320" cy="4535424"/>
          </a:xfrm>
          <a:prstGeom prst="roundRect">
            <a:avLst>
              <a:gd name="adj" fmla="val 17000"/>
            </a:avLst>
          </a:prstGeom>
          <a:solidFill>
            <a:srgbClr val="49218A"/>
          </a:solidFill>
          <a:ln w="12700">
            <a:solidFill>
              <a:srgbClr val="805F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739128" y="1810512"/>
            <a:ext cx="4864608" cy="4535424"/>
          </a:xfrm>
          <a:prstGeom prst="roundRect">
            <a:avLst>
              <a:gd name="adj" fmla="val 17000"/>
            </a:avLst>
          </a:prstGeom>
          <a:solidFill>
            <a:srgbClr val="49218A"/>
          </a:solidFill>
          <a:ln w="12700">
            <a:solidFill>
              <a:srgbClr val="805F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1938528"/>
            <a:ext cx="5440680" cy="32918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FE5A8"/>
                </a:solidFill>
                <a:latin typeface="Comic Neue"/>
              </a:rPr>
              <a:t>CONSONANTS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56632" y="1965960"/>
            <a:ext cx="1188720" cy="28346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C9B5F2"/>
                </a:solidFill>
                <a:latin typeface="Comic Neue"/>
              </a:rPr>
              <a:t>24 sounds</a:t>
            </a:r>
          </a:p>
        </p:txBody>
      </p:sp>
      <p:sp>
        <p:nvSpPr>
          <p:cNvPr id="13" name="Rounded Rectangle 12">
            <a:hlinkClick action="ppaction://hlinksldjump" r:id="rId2"/>
          </p:cNvPr>
          <p:cNvSpPr/>
          <p:nvPr/>
        </p:nvSpPr>
        <p:spPr>
          <a:xfrm>
            <a:off x="832104" y="2423160"/>
            <a:ext cx="1316736" cy="54864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DFBFF"/>
                </a:solidFill>
                <a:latin typeface="Comic Neue"/>
              </a:rPr>
              <a:t>/b/</a:t>
            </a:r>
          </a:p>
        </p:txBody>
      </p:sp>
      <p:sp>
        <p:nvSpPr>
          <p:cNvPr id="14" name="Rounded Rectangle 13">
            <a:hlinkClick action="ppaction://hlinksldjump" r:id="rId3"/>
          </p:cNvPr>
          <p:cNvSpPr/>
          <p:nvPr/>
        </p:nvSpPr>
        <p:spPr>
          <a:xfrm>
            <a:off x="2244852" y="2423160"/>
            <a:ext cx="1316736" cy="54864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DFBFF"/>
                </a:solidFill>
                <a:latin typeface="Comic Neue"/>
              </a:rPr>
              <a:t>/k/</a:t>
            </a:r>
          </a:p>
        </p:txBody>
      </p:sp>
      <p:sp>
        <p:nvSpPr>
          <p:cNvPr id="15" name="Rounded Rectangle 14">
            <a:hlinkClick action="ppaction://hlinksldjump" r:id="rId4"/>
          </p:cNvPr>
          <p:cNvSpPr/>
          <p:nvPr/>
        </p:nvSpPr>
        <p:spPr>
          <a:xfrm>
            <a:off x="3657600" y="2423160"/>
            <a:ext cx="1316736" cy="54864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DFBFF"/>
                </a:solidFill>
                <a:latin typeface="Comic Neue"/>
              </a:rPr>
              <a:t>/d/</a:t>
            </a:r>
          </a:p>
        </p:txBody>
      </p:sp>
      <p:sp>
        <p:nvSpPr>
          <p:cNvPr id="16" name="Rounded Rectangle 15">
            <a:hlinkClick action="ppaction://hlinksldjump" r:id="rId5"/>
          </p:cNvPr>
          <p:cNvSpPr/>
          <p:nvPr/>
        </p:nvSpPr>
        <p:spPr>
          <a:xfrm>
            <a:off x="5070348" y="2423160"/>
            <a:ext cx="1316736" cy="54864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DFBFF"/>
                </a:solidFill>
                <a:latin typeface="Comic Neue"/>
              </a:rPr>
              <a:t>/f/</a:t>
            </a:r>
          </a:p>
        </p:txBody>
      </p:sp>
      <p:sp>
        <p:nvSpPr>
          <p:cNvPr id="17" name="Rounded Rectangle 16">
            <a:hlinkClick action="ppaction://hlinksldjump" r:id="rId6"/>
          </p:cNvPr>
          <p:cNvSpPr/>
          <p:nvPr/>
        </p:nvSpPr>
        <p:spPr>
          <a:xfrm>
            <a:off x="832104" y="3042208"/>
            <a:ext cx="1316736" cy="54864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DFBFF"/>
                </a:solidFill>
                <a:latin typeface="Comic Neue"/>
              </a:rPr>
              <a:t>/g/</a:t>
            </a:r>
          </a:p>
        </p:txBody>
      </p:sp>
      <p:sp>
        <p:nvSpPr>
          <p:cNvPr id="18" name="Rounded Rectangle 17">
            <a:hlinkClick action="ppaction://hlinksldjump" r:id="rId7"/>
          </p:cNvPr>
          <p:cNvSpPr/>
          <p:nvPr/>
        </p:nvSpPr>
        <p:spPr>
          <a:xfrm>
            <a:off x="2244852" y="3042208"/>
            <a:ext cx="1316736" cy="54864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DFBFF"/>
                </a:solidFill>
                <a:latin typeface="Comic Neue"/>
              </a:rPr>
              <a:t>/h/</a:t>
            </a:r>
          </a:p>
        </p:txBody>
      </p:sp>
      <p:sp>
        <p:nvSpPr>
          <p:cNvPr id="19" name="Rounded Rectangle 18">
            <a:hlinkClick action="ppaction://hlinksldjump" r:id="rId8"/>
          </p:cNvPr>
          <p:cNvSpPr/>
          <p:nvPr/>
        </p:nvSpPr>
        <p:spPr>
          <a:xfrm>
            <a:off x="3657600" y="3042208"/>
            <a:ext cx="1316736" cy="54864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DFBFF"/>
                </a:solidFill>
                <a:latin typeface="Comic Neue"/>
              </a:rPr>
              <a:t>/j/</a:t>
            </a:r>
          </a:p>
        </p:txBody>
      </p:sp>
      <p:sp>
        <p:nvSpPr>
          <p:cNvPr id="20" name="Rounded Rectangle 19">
            <a:hlinkClick action="ppaction://hlinksldjump" r:id="rId9"/>
          </p:cNvPr>
          <p:cNvSpPr/>
          <p:nvPr/>
        </p:nvSpPr>
        <p:spPr>
          <a:xfrm>
            <a:off x="5070348" y="3042208"/>
            <a:ext cx="1316736" cy="54864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DFBFF"/>
                </a:solidFill>
                <a:latin typeface="Comic Neue"/>
              </a:rPr>
              <a:t>/l/</a:t>
            </a:r>
          </a:p>
        </p:txBody>
      </p:sp>
      <p:sp>
        <p:nvSpPr>
          <p:cNvPr id="21" name="Rounded Rectangle 20">
            <a:hlinkClick action="ppaction://hlinksldjump" r:id="rId10"/>
          </p:cNvPr>
          <p:cNvSpPr/>
          <p:nvPr/>
        </p:nvSpPr>
        <p:spPr>
          <a:xfrm>
            <a:off x="832104" y="3661257"/>
            <a:ext cx="1316736" cy="54864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DFBFF"/>
                </a:solidFill>
                <a:latin typeface="Comic Neue"/>
              </a:rPr>
              <a:t>/m/</a:t>
            </a:r>
          </a:p>
        </p:txBody>
      </p:sp>
      <p:sp>
        <p:nvSpPr>
          <p:cNvPr id="22" name="Rounded Rectangle 21">
            <a:hlinkClick action="ppaction://hlinksldjump" r:id="rId11"/>
          </p:cNvPr>
          <p:cNvSpPr/>
          <p:nvPr/>
        </p:nvSpPr>
        <p:spPr>
          <a:xfrm>
            <a:off x="2244852" y="3661257"/>
            <a:ext cx="1316736" cy="54864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DFBFF"/>
                </a:solidFill>
                <a:latin typeface="Comic Neue"/>
              </a:rPr>
              <a:t>/n/</a:t>
            </a:r>
          </a:p>
        </p:txBody>
      </p:sp>
      <p:sp>
        <p:nvSpPr>
          <p:cNvPr id="23" name="Rounded Rectangle 22">
            <a:hlinkClick action="ppaction://hlinksldjump" r:id="rId12"/>
          </p:cNvPr>
          <p:cNvSpPr/>
          <p:nvPr/>
        </p:nvSpPr>
        <p:spPr>
          <a:xfrm>
            <a:off x="3657600" y="3661257"/>
            <a:ext cx="1316736" cy="54864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DFBFF"/>
                </a:solidFill>
                <a:latin typeface="Comic Neue"/>
              </a:rPr>
              <a:t>/p/</a:t>
            </a:r>
          </a:p>
        </p:txBody>
      </p:sp>
      <p:sp>
        <p:nvSpPr>
          <p:cNvPr id="24" name="Rounded Rectangle 23">
            <a:hlinkClick action="ppaction://hlinksldjump" r:id="rId13"/>
          </p:cNvPr>
          <p:cNvSpPr/>
          <p:nvPr/>
        </p:nvSpPr>
        <p:spPr>
          <a:xfrm>
            <a:off x="5070348" y="3661257"/>
            <a:ext cx="1316736" cy="54864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DFBFF"/>
                </a:solidFill>
                <a:latin typeface="Comic Neue"/>
              </a:rPr>
              <a:t>/r/</a:t>
            </a:r>
          </a:p>
        </p:txBody>
      </p:sp>
      <p:sp>
        <p:nvSpPr>
          <p:cNvPr id="25" name="Rounded Rectangle 24">
            <a:hlinkClick action="ppaction://hlinksldjump" r:id="rId14"/>
          </p:cNvPr>
          <p:cNvSpPr/>
          <p:nvPr/>
        </p:nvSpPr>
        <p:spPr>
          <a:xfrm>
            <a:off x="832104" y="4280306"/>
            <a:ext cx="1316736" cy="54864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DFBFF"/>
                </a:solidFill>
                <a:latin typeface="Comic Neue"/>
              </a:rPr>
              <a:t>/s/</a:t>
            </a:r>
          </a:p>
        </p:txBody>
      </p:sp>
      <p:sp>
        <p:nvSpPr>
          <p:cNvPr id="26" name="Rounded Rectangle 25">
            <a:hlinkClick action="ppaction://hlinksldjump" r:id="rId15"/>
          </p:cNvPr>
          <p:cNvSpPr/>
          <p:nvPr/>
        </p:nvSpPr>
        <p:spPr>
          <a:xfrm>
            <a:off x="2244852" y="4280306"/>
            <a:ext cx="1316736" cy="54864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DFBFF"/>
                </a:solidFill>
                <a:latin typeface="Comic Neue"/>
              </a:rPr>
              <a:t>/t/</a:t>
            </a:r>
          </a:p>
        </p:txBody>
      </p:sp>
      <p:sp>
        <p:nvSpPr>
          <p:cNvPr id="27" name="Rounded Rectangle 26">
            <a:hlinkClick action="ppaction://hlinksldjump" r:id="rId16"/>
          </p:cNvPr>
          <p:cNvSpPr/>
          <p:nvPr/>
        </p:nvSpPr>
        <p:spPr>
          <a:xfrm>
            <a:off x="3657600" y="4280306"/>
            <a:ext cx="1316736" cy="54864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DFBFF"/>
                </a:solidFill>
                <a:latin typeface="Comic Neue"/>
              </a:rPr>
              <a:t>/v/</a:t>
            </a:r>
          </a:p>
        </p:txBody>
      </p:sp>
      <p:sp>
        <p:nvSpPr>
          <p:cNvPr id="28" name="Rounded Rectangle 27">
            <a:hlinkClick action="ppaction://hlinksldjump" r:id="rId17"/>
          </p:cNvPr>
          <p:cNvSpPr/>
          <p:nvPr/>
        </p:nvSpPr>
        <p:spPr>
          <a:xfrm>
            <a:off x="5070348" y="4280306"/>
            <a:ext cx="1316736" cy="54864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DFBFF"/>
                </a:solidFill>
                <a:latin typeface="Comic Neue"/>
              </a:rPr>
              <a:t>/w/</a:t>
            </a:r>
          </a:p>
        </p:txBody>
      </p:sp>
      <p:sp>
        <p:nvSpPr>
          <p:cNvPr id="29" name="Rounded Rectangle 28">
            <a:hlinkClick action="ppaction://hlinksldjump" r:id="rId18"/>
          </p:cNvPr>
          <p:cNvSpPr/>
          <p:nvPr/>
        </p:nvSpPr>
        <p:spPr>
          <a:xfrm>
            <a:off x="832104" y="4899355"/>
            <a:ext cx="1316736" cy="54864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DFBFF"/>
                </a:solidFill>
                <a:latin typeface="Comic Neue"/>
              </a:rPr>
              <a:t>/y/</a:t>
            </a:r>
          </a:p>
        </p:txBody>
      </p:sp>
      <p:sp>
        <p:nvSpPr>
          <p:cNvPr id="30" name="Rounded Rectangle 29">
            <a:hlinkClick action="ppaction://hlinksldjump" r:id="rId19"/>
          </p:cNvPr>
          <p:cNvSpPr/>
          <p:nvPr/>
        </p:nvSpPr>
        <p:spPr>
          <a:xfrm>
            <a:off x="2244852" y="4899355"/>
            <a:ext cx="1316736" cy="54864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DFBFF"/>
                </a:solidFill>
                <a:latin typeface="Comic Neue"/>
              </a:rPr>
              <a:t>/z/</a:t>
            </a:r>
          </a:p>
        </p:txBody>
      </p:sp>
      <p:sp>
        <p:nvSpPr>
          <p:cNvPr id="31" name="Rounded Rectangle 30">
            <a:hlinkClick action="ppaction://hlinksldjump" r:id="rId20"/>
          </p:cNvPr>
          <p:cNvSpPr/>
          <p:nvPr/>
        </p:nvSpPr>
        <p:spPr>
          <a:xfrm>
            <a:off x="3657600" y="4899355"/>
            <a:ext cx="1316736" cy="54864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DFBFF"/>
                </a:solidFill>
                <a:latin typeface="Comic Neue"/>
              </a:rPr>
              <a:t>/ch/</a:t>
            </a:r>
          </a:p>
        </p:txBody>
      </p:sp>
      <p:sp>
        <p:nvSpPr>
          <p:cNvPr id="32" name="Rounded Rectangle 31">
            <a:hlinkClick action="ppaction://hlinksldjump" r:id="rId21"/>
          </p:cNvPr>
          <p:cNvSpPr/>
          <p:nvPr/>
        </p:nvSpPr>
        <p:spPr>
          <a:xfrm>
            <a:off x="5070348" y="4899355"/>
            <a:ext cx="1316736" cy="54864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DFBFF"/>
                </a:solidFill>
                <a:latin typeface="Comic Neue"/>
              </a:rPr>
              <a:t>/sh/</a:t>
            </a:r>
          </a:p>
        </p:txBody>
      </p:sp>
      <p:sp>
        <p:nvSpPr>
          <p:cNvPr id="33" name="Rounded Rectangle 32">
            <a:hlinkClick action="ppaction://hlinksldjump" r:id="rId22"/>
          </p:cNvPr>
          <p:cNvSpPr/>
          <p:nvPr/>
        </p:nvSpPr>
        <p:spPr>
          <a:xfrm>
            <a:off x="832104" y="5518404"/>
            <a:ext cx="1316736" cy="54864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DFBFF"/>
                </a:solidFill>
                <a:latin typeface="Comic Neue"/>
              </a:rPr>
              <a:t>/th/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FDFBFF"/>
                </a:solidFill>
                <a:latin typeface="Comic Neue"/>
              </a:rPr>
              <a:t>no voice</a:t>
            </a:r>
          </a:p>
        </p:txBody>
      </p:sp>
      <p:sp>
        <p:nvSpPr>
          <p:cNvPr id="34" name="Rounded Rectangle 33">
            <a:hlinkClick action="ppaction://hlinksldjump" r:id="rId23"/>
          </p:cNvPr>
          <p:cNvSpPr/>
          <p:nvPr/>
        </p:nvSpPr>
        <p:spPr>
          <a:xfrm>
            <a:off x="2244852" y="5518404"/>
            <a:ext cx="1316736" cy="54864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DFBFF"/>
                </a:solidFill>
                <a:latin typeface="Comic Neue"/>
              </a:rPr>
              <a:t>/th/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FDFBFF"/>
                </a:solidFill>
                <a:latin typeface="Comic Neue"/>
              </a:rPr>
              <a:t>voiced</a:t>
            </a:r>
          </a:p>
        </p:txBody>
      </p:sp>
      <p:sp>
        <p:nvSpPr>
          <p:cNvPr id="35" name="Rounded Rectangle 34">
            <a:hlinkClick action="ppaction://hlinksldjump" r:id="rId24"/>
          </p:cNvPr>
          <p:cNvSpPr/>
          <p:nvPr/>
        </p:nvSpPr>
        <p:spPr>
          <a:xfrm>
            <a:off x="3657600" y="5518404"/>
            <a:ext cx="1316736" cy="54864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DFBFF"/>
                </a:solidFill>
                <a:latin typeface="Comic Neue"/>
              </a:rPr>
              <a:t>/ng/</a:t>
            </a:r>
          </a:p>
        </p:txBody>
      </p:sp>
      <p:sp>
        <p:nvSpPr>
          <p:cNvPr id="36" name="Rounded Rectangle 35">
            <a:hlinkClick action="ppaction://hlinksldjump" r:id="rId25"/>
          </p:cNvPr>
          <p:cNvSpPr/>
          <p:nvPr/>
        </p:nvSpPr>
        <p:spPr>
          <a:xfrm>
            <a:off x="5070348" y="5518404"/>
            <a:ext cx="1316736" cy="54864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DFBFF"/>
                </a:solidFill>
                <a:latin typeface="Comic Neue"/>
              </a:rPr>
              <a:t>/zh/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967728" y="1947672"/>
            <a:ext cx="4361688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FE5A8"/>
                </a:solidFill>
                <a:latin typeface="Comic Neue"/>
              </a:rPr>
              <a:t>SHORT VOWELS</a:t>
            </a:r>
          </a:p>
        </p:txBody>
      </p:sp>
      <p:sp>
        <p:nvSpPr>
          <p:cNvPr id="38" name="Rounded Rectangle 37">
            <a:hlinkClick action="ppaction://hlinksldjump" r:id="rId26"/>
          </p:cNvPr>
          <p:cNvSpPr/>
          <p:nvPr/>
        </p:nvSpPr>
        <p:spPr>
          <a:xfrm>
            <a:off x="6967728" y="2304288"/>
            <a:ext cx="827532" cy="512064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DFBFF"/>
                </a:solidFill>
                <a:latin typeface="Comic Neue"/>
              </a:rPr>
              <a:t>/ă/</a:t>
            </a:r>
          </a:p>
        </p:txBody>
      </p:sp>
      <p:sp>
        <p:nvSpPr>
          <p:cNvPr id="39" name="Rounded Rectangle 38">
            <a:hlinkClick action="ppaction://hlinksldjump" r:id="rId27"/>
          </p:cNvPr>
          <p:cNvSpPr/>
          <p:nvPr/>
        </p:nvSpPr>
        <p:spPr>
          <a:xfrm>
            <a:off x="7864754" y="2304288"/>
            <a:ext cx="827532" cy="512064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DFBFF"/>
                </a:solidFill>
                <a:latin typeface="Comic Neue"/>
              </a:rPr>
              <a:t>/ĕ/</a:t>
            </a:r>
          </a:p>
        </p:txBody>
      </p:sp>
      <p:sp>
        <p:nvSpPr>
          <p:cNvPr id="40" name="Rounded Rectangle 39">
            <a:hlinkClick action="ppaction://hlinksldjump" r:id="rId28"/>
          </p:cNvPr>
          <p:cNvSpPr/>
          <p:nvPr/>
        </p:nvSpPr>
        <p:spPr>
          <a:xfrm>
            <a:off x="8761780" y="2304288"/>
            <a:ext cx="827532" cy="512064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DFBFF"/>
                </a:solidFill>
                <a:latin typeface="Comic Neue"/>
              </a:rPr>
              <a:t>/ĭ/</a:t>
            </a:r>
          </a:p>
        </p:txBody>
      </p:sp>
      <p:sp>
        <p:nvSpPr>
          <p:cNvPr id="41" name="Rounded Rectangle 40">
            <a:hlinkClick action="ppaction://hlinksldjump" r:id="rId29"/>
          </p:cNvPr>
          <p:cNvSpPr/>
          <p:nvPr/>
        </p:nvSpPr>
        <p:spPr>
          <a:xfrm>
            <a:off x="9658807" y="2304288"/>
            <a:ext cx="827532" cy="512064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DFBFF"/>
                </a:solidFill>
                <a:latin typeface="Comic Neue"/>
              </a:rPr>
              <a:t>/ŏ/</a:t>
            </a:r>
          </a:p>
        </p:txBody>
      </p:sp>
      <p:sp>
        <p:nvSpPr>
          <p:cNvPr id="42" name="Rounded Rectangle 41">
            <a:hlinkClick action="ppaction://hlinksldjump" r:id="rId30"/>
          </p:cNvPr>
          <p:cNvSpPr/>
          <p:nvPr/>
        </p:nvSpPr>
        <p:spPr>
          <a:xfrm>
            <a:off x="10555833" y="2304288"/>
            <a:ext cx="827532" cy="512064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DFBFF"/>
                </a:solidFill>
                <a:latin typeface="Comic Neue"/>
              </a:rPr>
              <a:t>/ŭ/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967728" y="3008376"/>
            <a:ext cx="4361688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FE5A8"/>
                </a:solidFill>
                <a:latin typeface="Comic Neue"/>
              </a:rPr>
              <a:t>LONG VOWELS</a:t>
            </a:r>
          </a:p>
        </p:txBody>
      </p:sp>
      <p:sp>
        <p:nvSpPr>
          <p:cNvPr id="44" name="Rounded Rectangle 43">
            <a:hlinkClick action="ppaction://hlinksldjump" r:id="rId31"/>
          </p:cNvPr>
          <p:cNvSpPr/>
          <p:nvPr/>
        </p:nvSpPr>
        <p:spPr>
          <a:xfrm>
            <a:off x="6967728" y="3374136"/>
            <a:ext cx="827532" cy="512064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DFBFF"/>
                </a:solidFill>
                <a:latin typeface="Comic Neue"/>
              </a:rPr>
              <a:t>/ā/</a:t>
            </a:r>
          </a:p>
        </p:txBody>
      </p:sp>
      <p:sp>
        <p:nvSpPr>
          <p:cNvPr id="45" name="Rounded Rectangle 44">
            <a:hlinkClick action="ppaction://hlinksldjump" r:id="rId32"/>
          </p:cNvPr>
          <p:cNvSpPr/>
          <p:nvPr/>
        </p:nvSpPr>
        <p:spPr>
          <a:xfrm>
            <a:off x="7864754" y="3374136"/>
            <a:ext cx="827532" cy="512064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DFBFF"/>
                </a:solidFill>
                <a:latin typeface="Comic Neue"/>
              </a:rPr>
              <a:t>/ē/</a:t>
            </a:r>
          </a:p>
        </p:txBody>
      </p:sp>
      <p:sp>
        <p:nvSpPr>
          <p:cNvPr id="46" name="Rounded Rectangle 45">
            <a:hlinkClick action="ppaction://hlinksldjump" r:id="rId33"/>
          </p:cNvPr>
          <p:cNvSpPr/>
          <p:nvPr/>
        </p:nvSpPr>
        <p:spPr>
          <a:xfrm>
            <a:off x="8761780" y="3374136"/>
            <a:ext cx="827532" cy="512064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DFBFF"/>
                </a:solidFill>
                <a:latin typeface="Comic Neue"/>
              </a:rPr>
              <a:t>/ī/</a:t>
            </a:r>
          </a:p>
        </p:txBody>
      </p:sp>
      <p:sp>
        <p:nvSpPr>
          <p:cNvPr id="47" name="Rounded Rectangle 46">
            <a:hlinkClick action="ppaction://hlinksldjump" r:id="rId34"/>
          </p:cNvPr>
          <p:cNvSpPr/>
          <p:nvPr/>
        </p:nvSpPr>
        <p:spPr>
          <a:xfrm>
            <a:off x="9658807" y="3374136"/>
            <a:ext cx="827532" cy="512064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DFBFF"/>
                </a:solidFill>
                <a:latin typeface="Comic Neue"/>
              </a:rPr>
              <a:t>/ō/</a:t>
            </a:r>
          </a:p>
        </p:txBody>
      </p:sp>
      <p:sp>
        <p:nvSpPr>
          <p:cNvPr id="48" name="Rounded Rectangle 47">
            <a:hlinkClick action="ppaction://hlinksldjump" r:id="rId35"/>
          </p:cNvPr>
          <p:cNvSpPr/>
          <p:nvPr/>
        </p:nvSpPr>
        <p:spPr>
          <a:xfrm>
            <a:off x="10555833" y="3374136"/>
            <a:ext cx="827532" cy="512064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DFBFF"/>
                </a:solidFill>
                <a:latin typeface="Comic Neue"/>
              </a:rPr>
              <a:t>/yoo/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967728" y="4105656"/>
            <a:ext cx="4379976" cy="30175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FE5A8"/>
                </a:solidFill>
                <a:latin typeface="Comic Neue"/>
              </a:rPr>
              <a:t>ADDITIONAL VOWEL SOUNDS</a:t>
            </a:r>
          </a:p>
        </p:txBody>
      </p:sp>
      <p:sp>
        <p:nvSpPr>
          <p:cNvPr id="50" name="Rounded Rectangle 49">
            <a:hlinkClick action="ppaction://hlinksldjump" r:id="rId36"/>
          </p:cNvPr>
          <p:cNvSpPr/>
          <p:nvPr/>
        </p:nvSpPr>
        <p:spPr>
          <a:xfrm>
            <a:off x="6967728" y="4453128"/>
            <a:ext cx="827532" cy="512064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DFBFF"/>
                </a:solidFill>
                <a:latin typeface="Comic Neue"/>
              </a:rPr>
              <a:t>/oo/</a:t>
            </a:r>
          </a:p>
        </p:txBody>
      </p:sp>
      <p:sp>
        <p:nvSpPr>
          <p:cNvPr id="51" name="Rounded Rectangle 50">
            <a:hlinkClick action="ppaction://hlinksldjump" r:id="rId37"/>
          </p:cNvPr>
          <p:cNvSpPr/>
          <p:nvPr/>
        </p:nvSpPr>
        <p:spPr>
          <a:xfrm>
            <a:off x="7864754" y="4453128"/>
            <a:ext cx="827532" cy="512064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DFBFF"/>
                </a:solidFill>
                <a:latin typeface="Comic Neue"/>
              </a:rPr>
              <a:t>/ʊ/</a:t>
            </a:r>
          </a:p>
        </p:txBody>
      </p:sp>
      <p:sp>
        <p:nvSpPr>
          <p:cNvPr id="52" name="Rounded Rectangle 51">
            <a:hlinkClick action="ppaction://hlinksldjump" r:id="rId38"/>
          </p:cNvPr>
          <p:cNvSpPr/>
          <p:nvPr/>
        </p:nvSpPr>
        <p:spPr>
          <a:xfrm>
            <a:off x="8761780" y="4453128"/>
            <a:ext cx="827532" cy="512064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DFBFF"/>
                </a:solidFill>
                <a:latin typeface="Comic Neue"/>
              </a:rPr>
              <a:t>/oi/</a:t>
            </a:r>
          </a:p>
        </p:txBody>
      </p:sp>
      <p:sp>
        <p:nvSpPr>
          <p:cNvPr id="53" name="Rounded Rectangle 52">
            <a:hlinkClick action="ppaction://hlinksldjump" r:id="rId39"/>
          </p:cNvPr>
          <p:cNvSpPr/>
          <p:nvPr/>
        </p:nvSpPr>
        <p:spPr>
          <a:xfrm>
            <a:off x="9658807" y="4453128"/>
            <a:ext cx="827532" cy="512064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DFBFF"/>
                </a:solidFill>
                <a:latin typeface="Comic Neue"/>
              </a:rPr>
              <a:t>/ow/</a:t>
            </a:r>
          </a:p>
        </p:txBody>
      </p:sp>
      <p:sp>
        <p:nvSpPr>
          <p:cNvPr id="54" name="Rounded Rectangle 53">
            <a:hlinkClick action="ppaction://hlinksldjump" r:id="rId40"/>
          </p:cNvPr>
          <p:cNvSpPr/>
          <p:nvPr/>
        </p:nvSpPr>
        <p:spPr>
          <a:xfrm>
            <a:off x="10555833" y="4453128"/>
            <a:ext cx="827532" cy="512064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DFBFF"/>
                </a:solidFill>
                <a:latin typeface="Comic Neue"/>
              </a:rPr>
              <a:t>/ər/</a:t>
            </a:r>
          </a:p>
        </p:txBody>
      </p:sp>
      <p:sp>
        <p:nvSpPr>
          <p:cNvPr id="55" name="Rounded Rectangle 54">
            <a:hlinkClick action="ppaction://hlinksldjump" r:id="rId41"/>
          </p:cNvPr>
          <p:cNvSpPr/>
          <p:nvPr/>
        </p:nvSpPr>
        <p:spPr>
          <a:xfrm>
            <a:off x="6967728" y="5120640"/>
            <a:ext cx="827532" cy="512064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DFBFF"/>
                </a:solidFill>
                <a:latin typeface="Comic Neue"/>
              </a:rPr>
              <a:t>/ar/</a:t>
            </a:r>
          </a:p>
        </p:txBody>
      </p:sp>
      <p:sp>
        <p:nvSpPr>
          <p:cNvPr id="56" name="Rounded Rectangle 55">
            <a:hlinkClick action="ppaction://hlinksldjump" r:id="rId42"/>
          </p:cNvPr>
          <p:cNvSpPr/>
          <p:nvPr/>
        </p:nvSpPr>
        <p:spPr>
          <a:xfrm>
            <a:off x="7864754" y="5120640"/>
            <a:ext cx="827532" cy="512064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DFBFF"/>
                </a:solidFill>
                <a:latin typeface="Comic Neue"/>
              </a:rPr>
              <a:t>/or/</a:t>
            </a:r>
          </a:p>
        </p:txBody>
      </p:sp>
      <p:sp>
        <p:nvSpPr>
          <p:cNvPr id="57" name="Rounded Rectangle 56">
            <a:hlinkClick action="ppaction://hlinksldjump" r:id="rId43"/>
          </p:cNvPr>
          <p:cNvSpPr/>
          <p:nvPr/>
        </p:nvSpPr>
        <p:spPr>
          <a:xfrm>
            <a:off x="8761780" y="5120640"/>
            <a:ext cx="827532" cy="512064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DFBFF"/>
                </a:solidFill>
                <a:latin typeface="Comic Neue"/>
              </a:rPr>
              <a:t>/aw/</a:t>
            </a:r>
          </a:p>
        </p:txBody>
      </p:sp>
      <p:sp>
        <p:nvSpPr>
          <p:cNvPr id="58" name="Rounded Rectangle 57">
            <a:hlinkClick action="ppaction://hlinksldjump" r:id="rId44"/>
          </p:cNvPr>
          <p:cNvSpPr/>
          <p:nvPr/>
        </p:nvSpPr>
        <p:spPr>
          <a:xfrm>
            <a:off x="9658807" y="5120640"/>
            <a:ext cx="827532" cy="512064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DFBFF"/>
                </a:solidFill>
                <a:latin typeface="Comic Neue"/>
              </a:rPr>
              <a:t>/air/</a:t>
            </a:r>
          </a:p>
        </p:txBody>
      </p:sp>
      <p:sp>
        <p:nvSpPr>
          <p:cNvPr id="59" name="Rounded Rectangle 58">
            <a:hlinkClick action="ppaction://hlinksldjump" r:id="rId45"/>
          </p:cNvPr>
          <p:cNvSpPr/>
          <p:nvPr/>
        </p:nvSpPr>
        <p:spPr>
          <a:xfrm>
            <a:off x="10555833" y="5120640"/>
            <a:ext cx="827532" cy="512064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FDFBFF"/>
                </a:solidFill>
                <a:latin typeface="Comic Neue"/>
              </a:rPr>
              <a:t>/ə/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FDFBFF"/>
                </a:solidFill>
                <a:latin typeface="Comic Neue"/>
              </a:rPr>
              <a:t>schwa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30936" y="6473952"/>
            <a:ext cx="10972800" cy="23774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C9B5F2"/>
                </a:solidFill>
                <a:latin typeface="Comic Neue"/>
              </a:rPr>
              <a:t>44 clickable sound slides • teacher-directed practice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CONSONANT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/b/</a:t>
            </a:r>
            <a:endParaRPr lang="en-US" sz="1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b</a:t>
            </a:r>
            <a:endParaRPr lang="en-US" sz="81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bat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Lips together. Voice on.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b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01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3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4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b/ — attach a teacher-recorded sound file later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3257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CONSONANT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/k/</a:t>
            </a:r>
            <a:endParaRPr lang="en-US" sz="1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c, k, ck</a:t>
            </a:r>
            <a:endParaRPr lang="en-US" sz="57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cat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Back of tongue up. Quick puff.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c, k, ck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02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k/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6049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CONSONANT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/d/</a:t>
            </a:r>
            <a:endParaRPr lang="en-US" sz="1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d</a:t>
            </a:r>
            <a:endParaRPr lang="en-US" sz="81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dog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Tongue taps behind teeth. Voice on.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03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d/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4051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CONSONANT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/f/</a:t>
            </a:r>
            <a:endParaRPr lang="en-US" sz="1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f, ph</a:t>
            </a:r>
            <a:endParaRPr lang="en-US" sz="81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fan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Top teeth touch bottom lip. Blow air.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f, ph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04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f/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90238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CONSONANT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/g/</a:t>
            </a:r>
            <a:endParaRPr lang="en-US" sz="1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g</a:t>
            </a:r>
            <a:endParaRPr lang="en-US" sz="81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go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Back of tongue up. Voice on.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g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05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g/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6759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CONSONANT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/h/</a:t>
            </a:r>
            <a:endParaRPr lang="en-US" sz="1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h</a:t>
            </a:r>
            <a:endParaRPr lang="en-US" sz="81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hat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Open mouth. Push air out.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h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06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h/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4001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CONSONANT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/j/</a:t>
            </a:r>
            <a:endParaRPr lang="en-US" sz="1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j, g</a:t>
            </a:r>
            <a:endParaRPr lang="en-US" sz="81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jam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Start with /d/, release to /zh/. Voice on.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j, g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07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j/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95372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CONSONANT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/l/</a:t>
            </a:r>
            <a:endParaRPr lang="en-US" sz="1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</a:t>
            </a:r>
            <a:endParaRPr lang="en-US" sz="81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leg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Tongue lifts to ridge behind teeth.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08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l/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2945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CONSONANT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/m/</a:t>
            </a:r>
            <a:endParaRPr lang="en-US" sz="1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m</a:t>
            </a:r>
            <a:endParaRPr lang="en-US" sz="81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man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Lips together. Hum. Voice on.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m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09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m/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6006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CONSONANT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/n/</a:t>
            </a:r>
            <a:endParaRPr lang="en-US" sz="1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n</a:t>
            </a:r>
            <a:endParaRPr lang="en-US" sz="81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net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Tongue up. Air through nose.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n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10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n/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26353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CONSONANT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/p/</a:t>
            </a:r>
            <a:endParaRPr lang="en-US" sz="1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p</a:t>
            </a:r>
            <a:endParaRPr lang="en-US" sz="81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pig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Lips together. Quick puff. Voice off.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p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11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p/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0354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CONSONANT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/r/</a:t>
            </a:r>
            <a:endParaRPr lang="en-US" sz="1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</a:t>
            </a:r>
            <a:endParaRPr lang="en-US" sz="81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red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Lips round a bit. Tongue pulls back.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12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r/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68893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CONSONANT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/s/</a:t>
            </a:r>
            <a:endParaRPr lang="en-US" sz="1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s, c</a:t>
            </a:r>
            <a:endParaRPr lang="en-US" sz="81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sun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Teeth close. Air snakes out.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s, c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13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s/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6490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CONSONANT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/t/</a:t>
            </a:r>
            <a:endParaRPr lang="en-US" sz="1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</a:t>
            </a:r>
            <a:endParaRPr lang="en-US" sz="81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top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Tongue taps behind teeth. Voice off.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14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t/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1835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CONSONANT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/v/</a:t>
            </a:r>
            <a:endParaRPr lang="en-US" sz="1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v</a:t>
            </a:r>
            <a:endParaRPr lang="en-US" sz="81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van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Top teeth touch bottom lip. Voice on.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v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15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v/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7978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CONSONANT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/w/</a:t>
            </a:r>
            <a:endParaRPr lang="en-US" sz="1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w</a:t>
            </a:r>
            <a:endParaRPr lang="en-US" sz="81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web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Round lips, then open.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w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16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w/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59170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CONSONANT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/y/</a:t>
            </a:r>
            <a:endParaRPr lang="en-US" sz="1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y</a:t>
            </a:r>
            <a:endParaRPr lang="en-US" sz="81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yes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Middle of tongue lifts. Voice on.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y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17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y/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9112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CONSONANT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/z/</a:t>
            </a:r>
            <a:endParaRPr lang="en-US" sz="1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z, s</a:t>
            </a:r>
            <a:endParaRPr lang="en-US" sz="81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zip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Like /s/ but voice on.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z, s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18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z/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9661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CONSONANT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/ch/</a:t>
            </a:r>
            <a:endParaRPr lang="en-US" sz="1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ch, tch</a:t>
            </a:r>
            <a:endParaRPr lang="en-US" sz="81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chip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Tongue near ridge. Quick stop + push.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ch, tch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19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ch/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2384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CONSONANT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/sh/</a:t>
            </a:r>
            <a:endParaRPr lang="en-US" sz="1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sh, ti, ci</a:t>
            </a:r>
            <a:endParaRPr lang="en-US" sz="57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ship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Lips a bit round. Air pushes out.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sh, ti, ci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20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sh/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7089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CONSONANT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8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/th/ voiceless</a:t>
            </a:r>
            <a:endParaRPr lang="en-US" sz="68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th</a:t>
            </a:r>
            <a:endParaRPr lang="en-US" sz="81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thumb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Tongue between teeth. Blow air.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th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21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th/ voiceless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6117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CONSONANT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8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/th/ voiced</a:t>
            </a:r>
            <a:endParaRPr lang="en-US" sz="68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th</a:t>
            </a:r>
            <a:endParaRPr lang="en-US" sz="81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this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Tongue between teeth. Voice on.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th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22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th/ voiced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3204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CONSONANT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/ng/</a:t>
            </a:r>
            <a:endParaRPr lang="en-US" sz="1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ng, n</a:t>
            </a:r>
            <a:endParaRPr lang="en-US" sz="81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ring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Back of tongue up. Air through nose.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ng, n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23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ng/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2562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CONSONANT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/zh/</a:t>
            </a:r>
            <a:endParaRPr lang="en-US" sz="1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s, si, ge</a:t>
            </a:r>
            <a:endParaRPr lang="en-US" sz="57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vision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Tongue near ridge. Voice on.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s, si, ge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24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zh/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0260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SHORT VOWEL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/ă/</a:t>
            </a:r>
            <a:endParaRPr lang="en-US" sz="1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</a:t>
            </a:r>
            <a:endParaRPr lang="en-US" sz="81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apple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Mouth open. Jaw relaxed.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25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ă/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1149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SHORT VOWEL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/ĕ/</a:t>
            </a:r>
            <a:endParaRPr lang="en-US" sz="1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e</a:t>
            </a:r>
            <a:endParaRPr lang="en-US" sz="81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egg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Mouth slightly open. Short sound.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e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26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ĕ/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5625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SHORT VOWEL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/ĭ/</a:t>
            </a:r>
            <a:endParaRPr lang="en-US" sz="1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i</a:t>
            </a:r>
            <a:endParaRPr lang="en-US" sz="81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itch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Lips relaxed. Short sound.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i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27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ĭ/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9568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SHORT VOWEL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/ŏ/</a:t>
            </a:r>
            <a:endParaRPr lang="en-US" sz="1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o</a:t>
            </a:r>
            <a:endParaRPr lang="en-US" sz="81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octopus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Jaw open. Lips relaxed.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o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28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ŏ/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8866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SHORT VOWEL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/ŭ/</a:t>
            </a:r>
            <a:endParaRPr lang="en-US" sz="1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u</a:t>
            </a:r>
            <a:endParaRPr lang="en-US" sz="81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up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Jaw relaxed. Short sound.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u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29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ŭ/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5769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LONG VOWEL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/ā/</a:t>
            </a:r>
            <a:endParaRPr lang="en-US" sz="1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0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a, a_e, ai, ay</a:t>
            </a:r>
            <a:endParaRPr lang="en-US" sz="50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apron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Say the long name of a.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a, a_e, ai, ay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30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ā/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9416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LONG VOWEL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/ē/</a:t>
            </a:r>
            <a:endParaRPr lang="en-US" sz="1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0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e, e_e, ee, ea</a:t>
            </a:r>
            <a:endParaRPr lang="en-US" sz="50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even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Say the long name of e.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e, e_e, ee, ea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31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ē/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5625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LONG VOWEL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/ī/</a:t>
            </a:r>
            <a:endParaRPr lang="en-US" sz="1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0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i, i_e, igh, y</a:t>
            </a:r>
            <a:endParaRPr lang="en-US" sz="50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item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Say the long name of i.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i, i_e, igh, y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32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ī/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9568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LONG VOWEL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/ō/</a:t>
            </a:r>
            <a:endParaRPr lang="en-US" sz="1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0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o, o_e, oa, ow</a:t>
            </a:r>
            <a:endParaRPr lang="en-US" sz="50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open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Round lips lightly.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o, o_e, oa, ow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33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ō/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8866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LONG VOWEL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/yoo/</a:t>
            </a:r>
            <a:endParaRPr lang="en-US" sz="1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u, u_e, ew</a:t>
            </a:r>
            <a:endParaRPr lang="en-US" sz="57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music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Start with /y/, glide to /oo/.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u, u_e, ew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34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yoo/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9102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ADDITIONAL VOWEL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/oo/</a:t>
            </a:r>
            <a:endParaRPr lang="en-US" sz="1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oo, u, ew</a:t>
            </a:r>
            <a:endParaRPr lang="en-US" sz="57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moon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Lips round tight.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oo, u, ew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35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oo/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94331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ADDITIONAL VOWEL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/ʊ/</a:t>
            </a:r>
            <a:endParaRPr lang="en-US" sz="1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oo, u</a:t>
            </a:r>
            <a:endParaRPr lang="en-US" sz="81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book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Lips round, but shorter.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oo, u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36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ʊ/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0635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ADDITIONAL VOWEL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/oi/</a:t>
            </a:r>
            <a:endParaRPr lang="en-US" sz="1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oi, oy</a:t>
            </a:r>
            <a:endParaRPr lang="en-US" sz="81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coin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Open then round lips.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oi, oy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37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oi/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4289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ADDITIONAL VOWEL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/ow/</a:t>
            </a:r>
            <a:endParaRPr lang="en-US" sz="1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ou, ow</a:t>
            </a:r>
            <a:endParaRPr lang="en-US" sz="81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cloud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Open then round lips.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ou, ow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38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ow/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8831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ADDITIONAL VOWEL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/ər/</a:t>
            </a:r>
            <a:endParaRPr lang="en-US" sz="1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er, ir, ur</a:t>
            </a:r>
            <a:endParaRPr lang="en-US" sz="57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her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Tongue pulls back. R-colored.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er, ir, ur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39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ər/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36127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ADDITIONAL VOWEL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/ar/</a:t>
            </a:r>
            <a:endParaRPr lang="en-US" sz="1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ar</a:t>
            </a:r>
            <a:endParaRPr lang="en-US" sz="81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car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Open mouth, then /r/.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ar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40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ar/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2056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ADDITIONAL VOWEL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/or/</a:t>
            </a:r>
            <a:endParaRPr lang="en-US" sz="1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0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or, ore, oar</a:t>
            </a:r>
            <a:endParaRPr lang="en-US" sz="50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fork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Round lips, then /r/.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or, ore, oar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41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or/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4358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ADDITIONAL VOWEL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/aw/</a:t>
            </a:r>
            <a:endParaRPr lang="en-US" sz="1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aw, au, al</a:t>
            </a:r>
            <a:endParaRPr lang="en-US" sz="57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saw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Jaw open. Lips round lightly.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aw, au, al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42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aw/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62333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ADDITIONAL VOWEL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/air/</a:t>
            </a:r>
            <a:endParaRPr lang="en-US" sz="1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0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air, are, ear</a:t>
            </a:r>
            <a:endParaRPr lang="en-US" sz="50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chair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Open to /air/.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air, are, ear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43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air/ — attach a teacher-recorded sound file later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7479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3712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3886200" cy="3886200"/>
          </a:xfrm>
          <a:prstGeom prst="ellipse">
            <a:avLst/>
          </a:prstGeom>
          <a:solidFill>
            <a:srgbClr val="583098">
              <a:alpha val="74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417320" y="5303520"/>
            <a:ext cx="4297680" cy="4297680"/>
          </a:xfrm>
          <a:prstGeom prst="ellipse">
            <a:avLst/>
          </a:prstGeom>
          <a:solidFill>
            <a:srgbClr val="583098">
              <a:alpha val="57000"/>
            </a:srgbClr>
          </a:solidFill>
          <a:ln w="12700">
            <a:solidFill>
              <a:srgbClr val="58309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21208" y="777240"/>
            <a:ext cx="11128248" cy="0"/>
          </a:xfrm>
          <a:prstGeom prst="line">
            <a:avLst/>
          </a:prstGeom>
          <a:noFill/>
          <a:ln w="15240">
            <a:solidFill>
              <a:srgbClr val="805FC3">
                <a:alpha val="8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265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spc="160" kern="0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READING FOUNDATIONS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265176"/>
            <a:ext cx="5047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6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2  •  SOUND PRACTICE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94183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spc="13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ADDITIONAL VOWEL SOUND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98448"/>
            <a:ext cx="109087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0" b="1" dirty="0">
                <a:solidFill>
                  <a:srgbClr val="FFE5A8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/ə/ schwa</a:t>
            </a:r>
            <a:endParaRPr lang="en-US" sz="82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724912"/>
            <a:ext cx="85313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LOOK AT THE LETTERS  •  SAY THE SOUND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990088"/>
            <a:ext cx="104698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0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a, e, i, o, u</a:t>
            </a:r>
            <a:endParaRPr lang="en-US" sz="5000" dirty="0"/>
          </a:p>
        </p:txBody>
      </p:sp>
      <p:sp>
        <p:nvSpPr>
          <p:cNvPr id="11" name="Shape 9"/>
          <p:cNvSpPr/>
          <p:nvPr/>
        </p:nvSpPr>
        <p:spPr>
          <a:xfrm>
            <a:off x="2240280" y="4114800"/>
            <a:ext cx="7708392" cy="594360"/>
          </a:xfrm>
          <a:prstGeom prst="roundRect">
            <a:avLst>
              <a:gd name="adj" fmla="val 29231"/>
            </a:avLst>
          </a:prstGeom>
          <a:solidFill>
            <a:srgbClr val="512796"/>
          </a:solidFill>
          <a:ln w="8890">
            <a:solidFill>
              <a:srgbClr val="805FC3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2496312" y="4224528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spc="100" kern="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AS 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4169664"/>
            <a:ext cx="5458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about</a:t>
            </a:r>
            <a:endParaRPr lang="en-US" sz="3700" dirty="0"/>
          </a:p>
        </p:txBody>
      </p:sp>
      <p:sp>
        <p:nvSpPr>
          <p:cNvPr id="14" name="Shape 12"/>
          <p:cNvSpPr/>
          <p:nvPr/>
        </p:nvSpPr>
        <p:spPr>
          <a:xfrm>
            <a:off x="1133856" y="4946904"/>
            <a:ext cx="9921240" cy="960120"/>
          </a:xfrm>
          <a:prstGeom prst="roundRect">
            <a:avLst>
              <a:gd name="adj" fmla="val 20952"/>
            </a:avLst>
          </a:prstGeom>
          <a:solidFill>
            <a:srgbClr val="49218A"/>
          </a:solidFill>
          <a:ln w="10795">
            <a:solidFill>
              <a:srgbClr val="805FC3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536192" y="5074920"/>
            <a:ext cx="9116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TEACHER MOUTH CUE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5340096"/>
            <a:ext cx="93085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DFB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Relaxed, quick /uh/.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5961888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70" kern="0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COMMON SPELLINGS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889504" y="5879592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E1D1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a, e, i, o, u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0460736" y="5961888"/>
            <a:ext cx="1179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B5F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44 / 44</a:t>
            </a:r>
            <a:endParaRPr lang="en-US" sz="1300" dirty="0"/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3767328" y="6391656"/>
            <a:ext cx="1463040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DFBFF"/>
                </a:solidFill>
                <a:latin typeface="Comic Neue"/>
              </a:rPr>
              <a:t>PREVIOUS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5404104" y="6391656"/>
            <a:ext cx="1444752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SOUND MENU</a:t>
            </a:r>
          </a:p>
        </p:txBody>
      </p:sp>
      <p:sp>
        <p:nvSpPr>
          <p:cNvPr id="22" name="Rounded Rectangle 21">
            <a:hlinkClick action="ppaction://hlinksldjump" r:id="rId4"/>
          </p:cNvPr>
          <p:cNvSpPr/>
          <p:nvPr/>
        </p:nvSpPr>
        <p:spPr>
          <a:xfrm>
            <a:off x="7022592" y="6391656"/>
            <a:ext cx="1453896" cy="365760"/>
          </a:xfrm>
          <a:prstGeom prst="roundRect">
            <a:avLst>
              <a:gd name="adj" fmla="val 17000"/>
            </a:avLst>
          </a:prstGeom>
          <a:solidFill>
            <a:srgbClr val="583098"/>
          </a:solidFill>
          <a:ln w="13970">
            <a:solidFill>
              <a:srgbClr val="A78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9436" rIns="59436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DFBFF"/>
                </a:solidFill>
                <a:latin typeface="Comic Neue"/>
              </a:rPr>
              <a:t>NEXT</a:t>
            </a:r>
          </a:p>
        </p:txBody>
      </p:sp>
      <p:pic>
        <p:nvPicPr>
          <p:cNvPr id="23" name="Audio icon placeholder for /ə/ schwa — attach a teacher-recorded sound file later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7585" y="1828800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omic Ne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omic Neu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AI Academy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Reading Foundations – Check 2 – 44 Sound Practice Slides</dc:title>
  <dc:subject>Teacher-led practice slideshow for Check 2: Letter–Sound Knowledge</dc:subject>
  <dc:creator>AI Academy LLC · Reading Foundations</dc:creator>
  <cp:lastModifiedBy>AI Academy LLC · Reading Foundations</cp:lastModifiedBy>
  <cp:revision>1</cp:revision>
  <dcterms:created xsi:type="dcterms:W3CDTF">2026-10-11T06:55:56Z</dcterms:created>
  <dcterms:modified xsi:type="dcterms:W3CDTF">2026-10-11T06:55:56Z</dcterms:modified>
</cp:coreProperties>
</file>