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_bright_cartoon_educational_worksheet_style_ill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ide_colorful_educational_poster_worksheet_scene_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_bright_colorful_educational_worksheet_flash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_bright_cartoon_illustration_educational_worksh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_bright_educational_poster_worksheet_style_illu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1999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s_k_and_l_workshe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s_m_n_learning_p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o_and_p_letter_hu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s_q_and_r_workshe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s_s_and_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_hunt_u_and_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_w_and_x_workshe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ppercase_letter_hunt_y_and_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