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6348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bright_clean_educational_poster_worksheet_s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brightly_illustrated_educational_worksheet_fla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bright_colorful_educational_worksheet_poster_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olorful_educational_worksheet_cartoon_p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educational_worksheet_poster_style_image_in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bright_colorful_educational_poster_worksheet_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olorful_educational_poster_worksheet_in_a_c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olorful_educational_poster_worksheet_in_a_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colorful_educational_worksheet_poster_in_a_car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olorful_educational_worksheet_poster_i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educational_worksheet_flashcard_style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olorful_educational_worksheet_poster_sty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bright_clean_illustrated_educational_poster_f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634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